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igs" ContentType="application/vnd.openxmlformats-package.digital-signature-origin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  <Override PartName="/_xmlsignatures/sig2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DAC204-74DA-4D42-ABD1-DF37874ABD0A}" v="32" dt="2025-06-24T12:28:40.822"/>
    <p1510:client id="{DFC3DDA5-032E-80BC-DF43-0502BB031788}" v="8" dt="2025-06-23T21:56:13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1" d="100"/>
          <a:sy n="161" d="100"/>
        </p:scale>
        <p:origin x="2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n N." userId="fa29f5e89d510c97" providerId="LiveId" clId="{37DAC204-74DA-4D42-ABD1-DF37874ABD0A}"/>
    <pc:docChg chg="undo custSel modSld addMainMaster delMainMaster">
      <pc:chgData name="Rein N." userId="fa29f5e89d510c97" providerId="LiveId" clId="{37DAC204-74DA-4D42-ABD1-DF37874ABD0A}" dt="2025-06-24T12:29:41.190" v="628" actId="1076"/>
      <pc:docMkLst>
        <pc:docMk/>
      </pc:docMkLst>
      <pc:sldChg chg="addSp delSp modSp mod setBg modClrScheme setClrOvrMap chgLayout">
        <pc:chgData name="Rein N." userId="fa29f5e89d510c97" providerId="LiveId" clId="{37DAC204-74DA-4D42-ABD1-DF37874ABD0A}" dt="2025-06-24T12:29:41.190" v="628" actId="1076"/>
        <pc:sldMkLst>
          <pc:docMk/>
          <pc:sldMk cId="3132048437" sldId="256"/>
        </pc:sldMkLst>
        <pc:spChg chg="mod">
          <ac:chgData name="Rein N." userId="fa29f5e89d510c97" providerId="LiveId" clId="{37DAC204-74DA-4D42-ABD1-DF37874ABD0A}" dt="2025-06-24T12:19:40.636" v="593" actId="2711"/>
          <ac:spMkLst>
            <pc:docMk/>
            <pc:sldMk cId="3132048437" sldId="256"/>
            <ac:spMk id="2" creationId="{6EF999F3-DC65-8E14-A1C6-4A143F14ADD7}"/>
          </ac:spMkLst>
        </pc:spChg>
        <pc:spChg chg="add mod">
          <ac:chgData name="Rein N." userId="fa29f5e89d510c97" providerId="LiveId" clId="{37DAC204-74DA-4D42-ABD1-DF37874ABD0A}" dt="2025-06-24T12:15:47.511" v="569" actId="164"/>
          <ac:spMkLst>
            <pc:docMk/>
            <pc:sldMk cId="3132048437" sldId="256"/>
            <ac:spMk id="3" creationId="{052B669B-6376-5F0C-95DD-A6E3CBA8E24B}"/>
          </ac:spMkLst>
        </pc:spChg>
        <pc:spChg chg="del mod">
          <ac:chgData name="Rein N." userId="fa29f5e89d510c97" providerId="LiveId" clId="{37DAC204-74DA-4D42-ABD1-DF37874ABD0A}" dt="2025-06-23T21:58:09.050" v="70" actId="478"/>
          <ac:spMkLst>
            <pc:docMk/>
            <pc:sldMk cId="3132048437" sldId="256"/>
            <ac:spMk id="3" creationId="{54CA10B7-C58A-9146-E59D-05ECDF98791B}"/>
          </ac:spMkLst>
        </pc:spChg>
        <pc:spChg chg="add mod">
          <ac:chgData name="Rein N." userId="fa29f5e89d510c97" providerId="LiveId" clId="{37DAC204-74DA-4D42-ABD1-DF37874ABD0A}" dt="2025-06-24T12:15:47.511" v="569" actId="164"/>
          <ac:spMkLst>
            <pc:docMk/>
            <pc:sldMk cId="3132048437" sldId="256"/>
            <ac:spMk id="4" creationId="{5B2078E9-201D-D885-D5AF-BCC4AC34A911}"/>
          </ac:spMkLst>
        </pc:spChg>
        <pc:spChg chg="add mod">
          <ac:chgData name="Rein N." userId="fa29f5e89d510c97" providerId="LiveId" clId="{37DAC204-74DA-4D42-ABD1-DF37874ABD0A}" dt="2025-06-23T22:13:53.012" v="261" actId="14100"/>
          <ac:spMkLst>
            <pc:docMk/>
            <pc:sldMk cId="3132048437" sldId="256"/>
            <ac:spMk id="5" creationId="{4BC0B09A-183B-FD84-6B2E-AAB189E0565B}"/>
          </ac:spMkLst>
        </pc:spChg>
        <pc:spChg chg="add mod">
          <ac:chgData name="Rein N." userId="fa29f5e89d510c97" providerId="LiveId" clId="{37DAC204-74DA-4D42-ABD1-DF37874ABD0A}" dt="2025-06-24T12:15:17.079" v="567" actId="164"/>
          <ac:spMkLst>
            <pc:docMk/>
            <pc:sldMk cId="3132048437" sldId="256"/>
            <ac:spMk id="6" creationId="{789EC3ED-9C92-4DF3-C83D-7D7FB2E315AE}"/>
          </ac:spMkLst>
        </pc:spChg>
        <pc:spChg chg="add del mod">
          <ac:chgData name="Rein N." userId="fa29f5e89d510c97" providerId="LiveId" clId="{37DAC204-74DA-4D42-ABD1-DF37874ABD0A}" dt="2025-06-23T22:02:17.612" v="139" actId="478"/>
          <ac:spMkLst>
            <pc:docMk/>
            <pc:sldMk cId="3132048437" sldId="256"/>
            <ac:spMk id="6" creationId="{A927E16B-56CE-7A96-151B-BA571D05E3DB}"/>
          </ac:spMkLst>
        </pc:spChg>
        <pc:spChg chg="add del mod">
          <ac:chgData name="Rein N." userId="fa29f5e89d510c97" providerId="LiveId" clId="{37DAC204-74DA-4D42-ABD1-DF37874ABD0A}" dt="2025-06-23T22:02:17.612" v="139" actId="478"/>
          <ac:spMkLst>
            <pc:docMk/>
            <pc:sldMk cId="3132048437" sldId="256"/>
            <ac:spMk id="7" creationId="{5CB669E7-5F0A-471B-8AB7-002DA883255B}"/>
          </ac:spMkLst>
        </pc:spChg>
        <pc:spChg chg="add mod">
          <ac:chgData name="Rein N." userId="fa29f5e89d510c97" providerId="LiveId" clId="{37DAC204-74DA-4D42-ABD1-DF37874ABD0A}" dt="2025-06-24T12:15:17.079" v="567" actId="164"/>
          <ac:spMkLst>
            <pc:docMk/>
            <pc:sldMk cId="3132048437" sldId="256"/>
            <ac:spMk id="7" creationId="{8ADAED49-E46C-05FD-0F53-17AD5C0BA2AC}"/>
          </ac:spMkLst>
        </pc:spChg>
        <pc:spChg chg="add mod">
          <ac:chgData name="Rein N." userId="fa29f5e89d510c97" providerId="LiveId" clId="{37DAC204-74DA-4D42-ABD1-DF37874ABD0A}" dt="2025-06-24T12:15:06.204" v="565" actId="164"/>
          <ac:spMkLst>
            <pc:docMk/>
            <pc:sldMk cId="3132048437" sldId="256"/>
            <ac:spMk id="8" creationId="{5B3A6E82-5E94-FE9D-4185-DE2592224C02}"/>
          </ac:spMkLst>
        </pc:spChg>
        <pc:spChg chg="add del mod">
          <ac:chgData name="Rein N." userId="fa29f5e89d510c97" providerId="LiveId" clId="{37DAC204-74DA-4D42-ABD1-DF37874ABD0A}" dt="2025-06-23T22:02:17.612" v="139" actId="478"/>
          <ac:spMkLst>
            <pc:docMk/>
            <pc:sldMk cId="3132048437" sldId="256"/>
            <ac:spMk id="8" creationId="{DD256F3F-DA03-2ECC-E206-9DD35903733F}"/>
          </ac:spMkLst>
        </pc:spChg>
        <pc:spChg chg="add del">
          <ac:chgData name="Rein N." userId="fa29f5e89d510c97" providerId="LiveId" clId="{37DAC204-74DA-4D42-ABD1-DF37874ABD0A}" dt="2025-06-23T21:46:58.267" v="4" actId="26606"/>
          <ac:spMkLst>
            <pc:docMk/>
            <pc:sldMk cId="3132048437" sldId="256"/>
            <ac:spMk id="9" creationId="{33E93247-6229-44AB-A550-739E971E690B}"/>
          </ac:spMkLst>
        </pc:spChg>
        <pc:spChg chg="add mod">
          <ac:chgData name="Rein N." userId="fa29f5e89d510c97" providerId="LiveId" clId="{37DAC204-74DA-4D42-ABD1-DF37874ABD0A}" dt="2025-06-23T22:02:48.356" v="149" actId="1076"/>
          <ac:spMkLst>
            <pc:docMk/>
            <pc:sldMk cId="3132048437" sldId="256"/>
            <ac:spMk id="9" creationId="{AF9E0A58-4211-C354-D7FE-871DE3AE2BEA}"/>
          </ac:spMkLst>
        </pc:spChg>
        <pc:spChg chg="add del mod">
          <ac:chgData name="Rein N." userId="fa29f5e89d510c97" providerId="LiveId" clId="{37DAC204-74DA-4D42-ABD1-DF37874ABD0A}" dt="2025-06-23T22:02:12.020" v="138" actId="478"/>
          <ac:spMkLst>
            <pc:docMk/>
            <pc:sldMk cId="3132048437" sldId="256"/>
            <ac:spMk id="10" creationId="{B0B0972C-1620-9FE3-FC03-560A8B3F2720}"/>
          </ac:spMkLst>
        </pc:spChg>
        <pc:spChg chg="add mod">
          <ac:chgData name="Rein N." userId="fa29f5e89d510c97" providerId="LiveId" clId="{37DAC204-74DA-4D42-ABD1-DF37874ABD0A}" dt="2025-06-24T12:15:06.204" v="565" actId="164"/>
          <ac:spMkLst>
            <pc:docMk/>
            <pc:sldMk cId="3132048437" sldId="256"/>
            <ac:spMk id="10" creationId="{B193BA91-C9DA-9658-D7B6-FD342BA4DCCE}"/>
          </ac:spMkLst>
        </pc:spChg>
        <pc:spChg chg="add del mod">
          <ac:chgData name="Rein N." userId="fa29f5e89d510c97" providerId="LiveId" clId="{37DAC204-74DA-4D42-ABD1-DF37874ABD0A}" dt="2025-06-23T22:02:10.055" v="137" actId="478"/>
          <ac:spMkLst>
            <pc:docMk/>
            <pc:sldMk cId="3132048437" sldId="256"/>
            <ac:spMk id="11" creationId="{3D52355C-7AC9-39C4-CEF1-6EC9823F2880}"/>
          </ac:spMkLst>
        </pc:spChg>
        <pc:spChg chg="add del">
          <ac:chgData name="Rein N." userId="fa29f5e89d510c97" providerId="LiveId" clId="{37DAC204-74DA-4D42-ABD1-DF37874ABD0A}" dt="2025-06-23T21:46:58.267" v="4" actId="26606"/>
          <ac:spMkLst>
            <pc:docMk/>
            <pc:sldMk cId="3132048437" sldId="256"/>
            <ac:spMk id="11" creationId="{912025B4-7337-735E-4DC9-E634D2011984}"/>
          </ac:spMkLst>
        </pc:spChg>
        <pc:spChg chg="add mod">
          <ac:chgData name="Rein N." userId="fa29f5e89d510c97" providerId="LiveId" clId="{37DAC204-74DA-4D42-ABD1-DF37874ABD0A}" dt="2025-06-24T12:14:52.686" v="563" actId="164"/>
          <ac:spMkLst>
            <pc:docMk/>
            <pc:sldMk cId="3132048437" sldId="256"/>
            <ac:spMk id="11" creationId="{A589D51A-958F-920D-2F0C-EDD8125EB438}"/>
          </ac:spMkLst>
        </pc:spChg>
        <pc:spChg chg="add mod">
          <ac:chgData name="Rein N." userId="fa29f5e89d510c97" providerId="LiveId" clId="{37DAC204-74DA-4D42-ABD1-DF37874ABD0A}" dt="2025-06-23T22:13:49.505" v="260" actId="404"/>
          <ac:spMkLst>
            <pc:docMk/>
            <pc:sldMk cId="3132048437" sldId="256"/>
            <ac:spMk id="12" creationId="{A68760F1-C754-0D4E-47A8-C4C34423CED5}"/>
          </ac:spMkLst>
        </pc:spChg>
        <pc:spChg chg="add del">
          <ac:chgData name="Rein N." userId="fa29f5e89d510c97" providerId="LiveId" clId="{37DAC204-74DA-4D42-ABD1-DF37874ABD0A}" dt="2025-06-23T21:46:58.267" v="4" actId="26606"/>
          <ac:spMkLst>
            <pc:docMk/>
            <pc:sldMk cId="3132048437" sldId="256"/>
            <ac:spMk id="13" creationId="{150CDACD-D191-E642-F686-FCB54B7E5F67}"/>
          </ac:spMkLst>
        </pc:spChg>
        <pc:spChg chg="add mod">
          <ac:chgData name="Rein N." userId="fa29f5e89d510c97" providerId="LiveId" clId="{37DAC204-74DA-4D42-ABD1-DF37874ABD0A}" dt="2025-06-23T22:13:58.817" v="262" actId="14100"/>
          <ac:spMkLst>
            <pc:docMk/>
            <pc:sldMk cId="3132048437" sldId="256"/>
            <ac:spMk id="13" creationId="{9D794AC4-835B-9B27-EDFD-878F9D917714}"/>
          </ac:spMkLst>
        </pc:spChg>
        <pc:spChg chg="add mod">
          <ac:chgData name="Rein N." userId="fa29f5e89d510c97" providerId="LiveId" clId="{37DAC204-74DA-4D42-ABD1-DF37874ABD0A}" dt="2025-06-24T11:57:15.507" v="287" actId="14100"/>
          <ac:spMkLst>
            <pc:docMk/>
            <pc:sldMk cId="3132048437" sldId="256"/>
            <ac:spMk id="14" creationId="{16FA86E8-0A0B-205C-5802-BDEE0CFE7439}"/>
          </ac:spMkLst>
        </pc:spChg>
        <pc:spChg chg="add del mod">
          <ac:chgData name="Rein N." userId="fa29f5e89d510c97" providerId="LiveId" clId="{37DAC204-74DA-4D42-ABD1-DF37874ABD0A}" dt="2025-06-24T11:57:44.923" v="332" actId="478"/>
          <ac:spMkLst>
            <pc:docMk/>
            <pc:sldMk cId="3132048437" sldId="256"/>
            <ac:spMk id="15" creationId="{4A318B9B-D828-E37E-2051-CA14F067B575}"/>
          </ac:spMkLst>
        </pc:spChg>
        <pc:spChg chg="add mod">
          <ac:chgData name="Rein N." userId="fa29f5e89d510c97" providerId="LiveId" clId="{37DAC204-74DA-4D42-ABD1-DF37874ABD0A}" dt="2025-06-24T12:14:52.686" v="563" actId="164"/>
          <ac:spMkLst>
            <pc:docMk/>
            <pc:sldMk cId="3132048437" sldId="256"/>
            <ac:spMk id="16" creationId="{E6E5A5B2-CB53-CCE7-EF81-4024047655F0}"/>
          </ac:spMkLst>
        </pc:spChg>
        <pc:spChg chg="add mod">
          <ac:chgData name="Rein N." userId="fa29f5e89d510c97" providerId="LiveId" clId="{37DAC204-74DA-4D42-ABD1-DF37874ABD0A}" dt="2025-06-24T12:14:25.349" v="561" actId="164"/>
          <ac:spMkLst>
            <pc:docMk/>
            <pc:sldMk cId="3132048437" sldId="256"/>
            <ac:spMk id="17" creationId="{F01A9B7C-1D55-4F3F-EC16-E96DE3AF7834}"/>
          </ac:spMkLst>
        </pc:spChg>
        <pc:spChg chg="add mod">
          <ac:chgData name="Rein N." userId="fa29f5e89d510c97" providerId="LiveId" clId="{37DAC204-74DA-4D42-ABD1-DF37874ABD0A}" dt="2025-06-24T12:14:25.349" v="561" actId="164"/>
          <ac:spMkLst>
            <pc:docMk/>
            <pc:sldMk cId="3132048437" sldId="256"/>
            <ac:spMk id="18" creationId="{29FA7202-3EA8-AB6D-4FDF-9E919C266862}"/>
          </ac:spMkLst>
        </pc:spChg>
        <pc:grpChg chg="add mod">
          <ac:chgData name="Rein N." userId="fa29f5e89d510c97" providerId="LiveId" clId="{37DAC204-74DA-4D42-ABD1-DF37874ABD0A}" dt="2025-06-24T12:14:31.336" v="562" actId="1076"/>
          <ac:grpSpMkLst>
            <pc:docMk/>
            <pc:sldMk cId="3132048437" sldId="256"/>
            <ac:grpSpMk id="19" creationId="{B25FCE73-F40B-CC60-F3F2-E8DD92DB94D7}"/>
          </ac:grpSpMkLst>
        </pc:grpChg>
        <pc:grpChg chg="add mod">
          <ac:chgData name="Rein N." userId="fa29f5e89d510c97" providerId="LiveId" clId="{37DAC204-74DA-4D42-ABD1-DF37874ABD0A}" dt="2025-06-24T12:14:59.422" v="564" actId="1076"/>
          <ac:grpSpMkLst>
            <pc:docMk/>
            <pc:sldMk cId="3132048437" sldId="256"/>
            <ac:grpSpMk id="20" creationId="{7943EF9D-4BD7-EC21-17C3-780D117A83A7}"/>
          </ac:grpSpMkLst>
        </pc:grpChg>
        <pc:grpChg chg="add mod">
          <ac:chgData name="Rein N." userId="fa29f5e89d510c97" providerId="LiveId" clId="{37DAC204-74DA-4D42-ABD1-DF37874ABD0A}" dt="2025-06-24T12:15:09.734" v="566" actId="1076"/>
          <ac:grpSpMkLst>
            <pc:docMk/>
            <pc:sldMk cId="3132048437" sldId="256"/>
            <ac:grpSpMk id="21" creationId="{3CA36684-D479-A81B-9FB2-2065A88A8F30}"/>
          </ac:grpSpMkLst>
        </pc:grpChg>
        <pc:grpChg chg="add mod">
          <ac:chgData name="Rein N." userId="fa29f5e89d510c97" providerId="LiveId" clId="{37DAC204-74DA-4D42-ABD1-DF37874ABD0A}" dt="2025-06-24T12:15:20.723" v="568" actId="1076"/>
          <ac:grpSpMkLst>
            <pc:docMk/>
            <pc:sldMk cId="3132048437" sldId="256"/>
            <ac:grpSpMk id="22" creationId="{8DF0B491-4FC6-396C-6B0D-1F3E3EE8E3A5}"/>
          </ac:grpSpMkLst>
        </pc:grpChg>
        <pc:grpChg chg="add mod">
          <ac:chgData name="Rein N." userId="fa29f5e89d510c97" providerId="LiveId" clId="{37DAC204-74DA-4D42-ABD1-DF37874ABD0A}" dt="2025-06-24T12:29:06.938" v="618" actId="1076"/>
          <ac:grpSpMkLst>
            <pc:docMk/>
            <pc:sldMk cId="3132048437" sldId="256"/>
            <ac:grpSpMk id="23" creationId="{D953974E-C531-8771-9BE4-2D329336451A}"/>
          </ac:grpSpMkLst>
        </pc:grpChg>
        <pc:picChg chg="add del">
          <ac:chgData name="Rein N." userId="fa29f5e89d510c97" providerId="LiveId" clId="{37DAC204-74DA-4D42-ABD1-DF37874ABD0A}" dt="2025-06-23T21:46:58.267" v="4" actId="26606"/>
          <ac:picMkLst>
            <pc:docMk/>
            <pc:sldMk cId="3132048437" sldId="256"/>
            <ac:picMk id="4" creationId="{9832F32D-79BA-374E-D5AB-094628243963}"/>
          </ac:picMkLst>
        </pc:picChg>
        <pc:picChg chg="add mod ord">
          <ac:chgData name="Rein N." userId="fa29f5e89d510c97" providerId="LiveId" clId="{37DAC204-74DA-4D42-ABD1-DF37874ABD0A}" dt="2025-06-24T12:17:52.823" v="590" actId="1076"/>
          <ac:picMkLst>
            <pc:docMk/>
            <pc:sldMk cId="3132048437" sldId="256"/>
            <ac:picMk id="25" creationId="{C4472BB5-0D2B-26A7-202E-D970F48C5D44}"/>
          </ac:picMkLst>
        </pc:picChg>
        <pc:picChg chg="add mod ord">
          <ac:chgData name="Rein N." userId="fa29f5e89d510c97" providerId="LiveId" clId="{37DAC204-74DA-4D42-ABD1-DF37874ABD0A}" dt="2025-06-24T12:17:45.061" v="588" actId="1076"/>
          <ac:picMkLst>
            <pc:docMk/>
            <pc:sldMk cId="3132048437" sldId="256"/>
            <ac:picMk id="27" creationId="{C99D63E4-D341-3F99-B1FA-E43232581528}"/>
          </ac:picMkLst>
        </pc:picChg>
        <pc:picChg chg="add mod ord">
          <ac:chgData name="Rein N." userId="fa29f5e89d510c97" providerId="LiveId" clId="{37DAC204-74DA-4D42-ABD1-DF37874ABD0A}" dt="2025-06-24T12:29:36.690" v="626" actId="688"/>
          <ac:picMkLst>
            <pc:docMk/>
            <pc:sldMk cId="3132048437" sldId="256"/>
            <ac:picMk id="29" creationId="{31997D28-82BD-6CC1-BF36-680D162345B7}"/>
          </ac:picMkLst>
        </pc:picChg>
        <pc:picChg chg="add mod">
          <ac:chgData name="Rein N." userId="fa29f5e89d510c97" providerId="LiveId" clId="{37DAC204-74DA-4D42-ABD1-DF37874ABD0A}" dt="2025-06-24T12:28:37.276" v="609" actId="1076"/>
          <ac:picMkLst>
            <pc:docMk/>
            <pc:sldMk cId="3132048437" sldId="256"/>
            <ac:picMk id="31" creationId="{13D3FE80-1E2D-6F9C-668E-EF11F94EA8D3}"/>
          </ac:picMkLst>
        </pc:picChg>
        <pc:picChg chg="add mod">
          <ac:chgData name="Rein N." userId="fa29f5e89d510c97" providerId="LiveId" clId="{37DAC204-74DA-4D42-ABD1-DF37874ABD0A}" dt="2025-06-24T12:29:41.190" v="628" actId="1076"/>
          <ac:picMkLst>
            <pc:docMk/>
            <pc:sldMk cId="3132048437" sldId="256"/>
            <ac:picMk id="33" creationId="{6007FC25-CF3B-7157-BB1D-63D7835E1991}"/>
          </ac:picMkLst>
        </pc:picChg>
      </pc:sldChg>
      <pc:sldMasterChg chg="add del addSldLayout delSldLayout">
        <pc:chgData name="Rein N." userId="fa29f5e89d510c97" providerId="LiveId" clId="{37DAC204-74DA-4D42-ABD1-DF37874ABD0A}" dt="2025-06-23T21:46:58.267" v="4" actId="26606"/>
        <pc:sldMasterMkLst>
          <pc:docMk/>
          <pc:sldMasterMk cId="1138486407" sldId="2147483648"/>
        </pc:sldMasterMkLst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2208489983" sldId="2147483649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1995593308" sldId="2147483650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3714901696" sldId="2147483651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3647870435" sldId="2147483652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679507780" sldId="2147483653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1828826665" sldId="2147483654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2529365003" sldId="2147483655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4020573990" sldId="2147483656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3968124154" sldId="2147483657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1953148785" sldId="2147483658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1138486407" sldId="2147483648"/>
            <pc:sldLayoutMk cId="3301341378" sldId="2147483659"/>
          </pc:sldLayoutMkLst>
        </pc:sldLayoutChg>
      </pc:sldMasterChg>
      <pc:sldMasterChg chg="add del addSldLayout delSldLayout">
        <pc:chgData name="Rein N." userId="fa29f5e89d510c97" providerId="LiveId" clId="{37DAC204-74DA-4D42-ABD1-DF37874ABD0A}" dt="2025-06-23T21:46:58.267" v="4" actId="26606"/>
        <pc:sldMasterMkLst>
          <pc:docMk/>
          <pc:sldMasterMk cId="25869012" sldId="2147483683"/>
        </pc:sldMasterMkLst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3260671040" sldId="2147483672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3266616647" sldId="2147483673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1617971656" sldId="2147483674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3190745623" sldId="2147483675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790495435" sldId="2147483676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3325131106" sldId="2147483677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2693878097" sldId="2147483678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1897659720" sldId="2147483679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2551295474" sldId="2147483680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842619510" sldId="2147483681"/>
          </pc:sldLayoutMkLst>
        </pc:sldLayoutChg>
        <pc:sldLayoutChg chg="add del">
          <pc:chgData name="Rein N." userId="fa29f5e89d510c97" providerId="LiveId" clId="{37DAC204-74DA-4D42-ABD1-DF37874ABD0A}" dt="2025-06-23T21:46:58.267" v="4" actId="26606"/>
          <pc:sldLayoutMkLst>
            <pc:docMk/>
            <pc:sldMasterMk cId="25869012" sldId="2147483683"/>
            <pc:sldLayoutMk cId="718234751" sldId="2147483682"/>
          </pc:sldLayoutMkLst>
        </pc:sldLayoutChg>
      </pc:sldMasterChg>
    </pc:docChg>
  </pc:docChgLst>
  <pc:docChgLst>
    <pc:chgData name="Rein N." userId="fa29f5e89d510c97" providerId="Windows Live" clId="Web-{DFC3DDA5-032E-80BC-DF43-0502BB031788}"/>
    <pc:docChg chg="addSld delSld modSld">
      <pc:chgData name="Rein N." userId="fa29f5e89d510c97" providerId="Windows Live" clId="Web-{DFC3DDA5-032E-80BC-DF43-0502BB031788}" dt="2025-06-23T21:56:13.933" v="8" actId="14100"/>
      <pc:docMkLst>
        <pc:docMk/>
      </pc:docMkLst>
      <pc:sldChg chg="addSp delSp modSp">
        <pc:chgData name="Rein N." userId="fa29f5e89d510c97" providerId="Windows Live" clId="Web-{DFC3DDA5-032E-80BC-DF43-0502BB031788}" dt="2025-06-23T21:56:13.933" v="8" actId="14100"/>
        <pc:sldMkLst>
          <pc:docMk/>
          <pc:sldMk cId="3132048437" sldId="256"/>
        </pc:sldMkLst>
        <pc:spChg chg="mod">
          <ac:chgData name="Rein N." userId="fa29f5e89d510c97" providerId="Windows Live" clId="Web-{DFC3DDA5-032E-80BC-DF43-0502BB031788}" dt="2025-06-23T21:56:13.933" v="8" actId="14100"/>
          <ac:spMkLst>
            <pc:docMk/>
            <pc:sldMk cId="3132048437" sldId="256"/>
            <ac:spMk id="3" creationId="{54CA10B7-C58A-9146-E59D-05ECDF98791B}"/>
          </ac:spMkLst>
        </pc:spChg>
        <pc:spChg chg="add del">
          <ac:chgData name="Rein N." userId="fa29f5e89d510c97" providerId="Windows Live" clId="Web-{DFC3DDA5-032E-80BC-DF43-0502BB031788}" dt="2025-06-23T21:54:35.695" v="4"/>
          <ac:spMkLst>
            <pc:docMk/>
            <pc:sldMk cId="3132048437" sldId="256"/>
            <ac:spMk id="4" creationId="{1BBAD82B-90FA-C942-A31F-4A992BF332DB}"/>
          </ac:spMkLst>
        </pc:spChg>
      </pc:sldChg>
      <pc:sldChg chg="addSp modSp add del mod setBg">
        <pc:chgData name="Rein N." userId="fa29f5e89d510c97" providerId="Windows Live" clId="Web-{DFC3DDA5-032E-80BC-DF43-0502BB031788}" dt="2025-06-23T21:53:29.755" v="2"/>
        <pc:sldMkLst>
          <pc:docMk/>
          <pc:sldMk cId="3951489241" sldId="257"/>
        </pc:sldMkLst>
        <pc:spChg chg="mod">
          <ac:chgData name="Rein N." userId="fa29f5e89d510c97" providerId="Windows Live" clId="Web-{DFC3DDA5-032E-80BC-DF43-0502BB031788}" dt="2025-06-23T21:52:38.456" v="1" actId="34807"/>
          <ac:spMkLst>
            <pc:docMk/>
            <pc:sldMk cId="3951489241" sldId="257"/>
            <ac:spMk id="2" creationId="{6119A6E8-2CF7-A48A-D46D-8C040B883D27}"/>
          </ac:spMkLst>
        </pc:spChg>
        <pc:spChg chg="mod">
          <ac:chgData name="Rein N." userId="fa29f5e89d510c97" providerId="Windows Live" clId="Web-{DFC3DDA5-032E-80BC-DF43-0502BB031788}" dt="2025-06-23T21:52:38.456" v="1" actId="34807"/>
          <ac:spMkLst>
            <pc:docMk/>
            <pc:sldMk cId="3951489241" sldId="257"/>
            <ac:spMk id="4" creationId="{96150B5C-8324-9A5B-E266-38224D687D96}"/>
          </ac:spMkLst>
        </pc:spChg>
        <pc:spChg chg="add">
          <ac:chgData name="Rein N." userId="fa29f5e89d510c97" providerId="Windows Live" clId="Web-{DFC3DDA5-032E-80BC-DF43-0502BB031788}" dt="2025-06-23T21:52:38.456" v="1" actId="34807"/>
          <ac:spMkLst>
            <pc:docMk/>
            <pc:sldMk cId="3951489241" sldId="257"/>
            <ac:spMk id="10" creationId="{C20CE451-818C-E63D-258B-234B6C543D34}"/>
          </ac:spMkLst>
        </pc:spChg>
        <pc:picChg chg="mod ord">
          <ac:chgData name="Rein N." userId="fa29f5e89d510c97" providerId="Windows Live" clId="Web-{DFC3DDA5-032E-80BC-DF43-0502BB031788}" dt="2025-06-23T21:52:38.456" v="1" actId="34807"/>
          <ac:picMkLst>
            <pc:docMk/>
            <pc:sldMk cId="3951489241" sldId="257"/>
            <ac:picMk id="5" creationId="{C5B0405D-64B3-4256-B189-0FFDF14CB865}"/>
          </ac:picMkLst>
        </pc:picChg>
      </pc:sldChg>
    </pc:docChg>
  </pc:docChgLst>
  <pc:docChgLst>
    <pc:chgData name="Rein N." userId="fa29f5e89d510c97" providerId="LiveId" clId="{748EDA85-5828-4EC2-A11C-00F4183699FB}"/>
    <pc:docChg chg="modSld">
      <pc:chgData name="Rein N." userId="fa29f5e89d510c97" providerId="LiveId" clId="{748EDA85-5828-4EC2-A11C-00F4183699FB}" dt="2025-06-24T12:47:11.041" v="10" actId="1076"/>
      <pc:docMkLst>
        <pc:docMk/>
      </pc:docMkLst>
      <pc:sldChg chg="modSp mod">
        <pc:chgData name="Rein N." userId="fa29f5e89d510c97" providerId="LiveId" clId="{748EDA85-5828-4EC2-A11C-00F4183699FB}" dt="2025-06-24T12:47:11.041" v="10" actId="1076"/>
        <pc:sldMkLst>
          <pc:docMk/>
          <pc:sldMk cId="3132048437" sldId="256"/>
        </pc:sldMkLst>
        <pc:spChg chg="mod">
          <ac:chgData name="Rein N." userId="fa29f5e89d510c97" providerId="LiveId" clId="{748EDA85-5828-4EC2-A11C-00F4183699FB}" dt="2025-06-24T12:47:04.418" v="9" actId="14100"/>
          <ac:spMkLst>
            <pc:docMk/>
            <pc:sldMk cId="3132048437" sldId="256"/>
            <ac:spMk id="2" creationId="{6EF999F3-DC65-8E14-A1C6-4A143F14ADD7}"/>
          </ac:spMkLst>
        </pc:spChg>
        <pc:picChg chg="mod">
          <ac:chgData name="Rein N." userId="fa29f5e89d510c97" providerId="LiveId" clId="{748EDA85-5828-4EC2-A11C-00F4183699FB}" dt="2025-06-24T12:47:11.041" v="10" actId="1076"/>
          <ac:picMkLst>
            <pc:docMk/>
            <pc:sldMk cId="3132048437" sldId="256"/>
            <ac:picMk id="25" creationId="{C4472BB5-0D2B-26A7-202E-D970F48C5D4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5F0A-962B-42F3-BCAC-10190339BBBF}" type="datetimeFigureOut">
              <a:t>2025/6/24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19460-14E7-4178-8343-AC1719FDA831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41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935D0A-E262-AE81-0681-5F4F31AB3F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B4607B-3D09-E80C-50CD-AEE4A1E3F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1479FB-63DA-3F5A-B230-F36FCA50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F7155F-DB1C-CF40-98B8-D36A96B0E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F4A831-E6E1-FCCA-4325-5E69C9200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489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D97369-9CBA-825C-118A-7CCE8FAF5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B9F6850-84A9-D628-FB7A-EFD8E85FE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664BA3-F468-4B07-D489-0F67FE13F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870F33-1E9F-ADA8-AFAC-507FE60EE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AFC2E6-1F9C-FE53-F456-82F7D97B3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14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D623F0-54B0-EB71-DDF8-61E178C054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9E5DD0-38D8-784E-1ECE-533F25A42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4C171A-195C-BEDA-8789-B5D994EB4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1F9059-DA5F-5405-1426-C208267EA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A4C321-8AB6-8693-CFA8-6C4D5268C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341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6591D8-8E05-60B8-2F10-CE25AA010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4902FF-5E4A-C9DD-1DEB-B2B0E9FD1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639189-272D-1D27-B206-8E6269F53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86C68F-3448-18A6-31B4-91203CE4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FE3A1-B533-E771-F35D-56D30C58E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59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3D7BD4-DC5D-62F4-D10E-9191CCCFB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0365BB-7138-2FFB-E5C4-44A4AB41F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ECB302-8DB1-7BEA-E865-949B50D84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0D9F57-A022-AD2A-515B-65389F645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8F932C-B41A-3B6D-5F49-8CF4F675D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901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265C1B-1C4C-2721-447D-0D038A609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0D1F34-0C4A-60D5-94AF-3692465DA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8C08A2-69E1-5C4F-BE7A-BCA805142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C8C148-44CA-6F27-EEA3-BA0D14AA6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EE5D3E-B92C-EEF2-6FAC-35C5F7D4E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B445D8-139B-068D-A474-8741F59C1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87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50BE33-BF5F-32D9-E85D-AF69F9803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BB5CE0-BA47-4A13-6A4A-162D7C2A0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CB88C7-025F-D8C1-85AE-38039A2D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BA46C6-93E0-083D-64D0-10094158F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22E61FE-FE0E-7B00-B70D-BE545EFA8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45839CB-17A2-06FC-FA50-2C0881438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359F6A-FE1A-C78B-3F8B-0F5DDF52A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66C922-298C-915F-7397-DC22195C5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50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2DFAA-4CCE-A4A5-05FD-E6DD07D82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5266DAD-0574-0E9A-D143-72A45183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E77501-C69F-9839-4518-CFE3ADFA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B8BB73-E50E-935F-C31F-01A29F390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82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17361C6-3FFE-098A-0DBB-8AC4E157D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CD131A6-19DF-0999-DA27-6006F74AE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72E8EE-5461-CD5F-89F5-1B1D7ACAD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36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4B8C7C-A2D2-EE6B-ADFC-40CCD5AD7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4E7080-768E-6E8B-776C-BAC00C657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16C390C-7C9C-E484-9632-5AE2FEF85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559D42-01E8-51D9-C4A9-C2E59E75B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A900A9-11A3-FFA4-3EAC-251156B0F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25CA52-FF76-D4CA-B960-AA4FED9BC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57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767BE-A981-D739-F2D3-046F6A2CD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810F1B1-D97A-36DF-34D1-8F35FF0128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5550EC-A65F-8CD8-1413-047A742BB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9E6FF3-F74D-F100-6C57-30507FE6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7305F14-6786-A7AC-3CAF-B4817A6C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513A42-6E8D-B69D-769D-9DB6D5127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124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C67DEB-C7A2-5E97-B257-D8CA87E8A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E69EA8-6F0C-6EE7-D96A-A2BEB5186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4D7065-8802-87FB-CA6F-3198E3E01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CE91EB-FBEE-400D-A222-D9BF67859817}" type="datetimeFigureOut">
              <a:rPr kumimoji="1" lang="ja-JP" altLang="en-US" smtClean="0"/>
              <a:t>2025/6/24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65022F-DBEE-BD5C-7179-CF3D2717C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CB84E4-8877-CFBE-AEC0-0CC9972547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31968B-F565-42F1-B009-4FAD557BD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48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グラフィックス 28">
            <a:extLst>
              <a:ext uri="{FF2B5EF4-FFF2-40B4-BE49-F238E27FC236}">
                <a16:creationId xmlns:a16="http://schemas.microsoft.com/office/drawing/2014/main" id="{31997D28-82BD-6CC1-BF36-680D16234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749089">
            <a:off x="5278198" y="262648"/>
            <a:ext cx="688928" cy="688928"/>
          </a:xfrm>
          <a:prstGeom prst="rect">
            <a:avLst/>
          </a:prstGeom>
        </p:spPr>
      </p:pic>
      <p:pic>
        <p:nvPicPr>
          <p:cNvPr id="25" name="グラフィックス 24">
            <a:extLst>
              <a:ext uri="{FF2B5EF4-FFF2-40B4-BE49-F238E27FC236}">
                <a16:creationId xmlns:a16="http://schemas.microsoft.com/office/drawing/2014/main" id="{C4472BB5-0D2B-26A7-202E-D970F48C5D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24381">
            <a:off x="4500013" y="198034"/>
            <a:ext cx="460079" cy="460079"/>
          </a:xfrm>
          <a:prstGeom prst="rect">
            <a:avLst/>
          </a:prstGeom>
        </p:spPr>
      </p:pic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C99D63E4-D341-3F99-B1FA-E432325815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465841">
            <a:off x="159724" y="210683"/>
            <a:ext cx="447167" cy="44716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EF999F3-DC65-8E14-A1C6-4A143F14A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386" y="265917"/>
            <a:ext cx="4502255" cy="477837"/>
          </a:xfrm>
        </p:spPr>
        <p:txBody>
          <a:bodyPr>
            <a:noAutofit/>
          </a:bodyPr>
          <a:lstStyle/>
          <a:p>
            <a:r>
              <a:rPr kumimoji="1" lang="ja-JP" altLang="en-US" sz="2400" dirty="0">
                <a:latin typeface="玉ねぎ楷書激無料版v7改" panose="02000600000000000000" pitchFamily="2" charset="-128"/>
                <a:ea typeface="玉ねぎ楷書激無料版v7改" panose="02000600000000000000" pitchFamily="2" charset="-128"/>
              </a:rPr>
              <a:t>未来の東方同人</a:t>
            </a:r>
            <a:r>
              <a:rPr kumimoji="1" lang="ja-JP" altLang="en-US" sz="2400" dirty="0"/>
              <a:t>　</a:t>
            </a:r>
            <a:r>
              <a:rPr kumimoji="1" lang="ja-JP" altLang="en-US" sz="2400" b="1" dirty="0">
                <a:latin typeface="HGS明朝B" panose="02020800000000000000" pitchFamily="18" charset="-128"/>
                <a:ea typeface="HGS明朝B" panose="02020800000000000000" pitchFamily="18" charset="-128"/>
              </a:rPr>
              <a:t>取材レポート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BC0B09A-183B-FD84-6B2E-AAB189E0565B}"/>
              </a:ext>
            </a:extLst>
          </p:cNvPr>
          <p:cNvSpPr/>
          <p:nvPr/>
        </p:nvSpPr>
        <p:spPr>
          <a:xfrm>
            <a:off x="418419" y="1013253"/>
            <a:ext cx="3980586" cy="249606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9E0A58-4211-C354-D7FE-871DE3AE2BEA}"/>
              </a:ext>
            </a:extLst>
          </p:cNvPr>
          <p:cNvSpPr txBox="1"/>
          <p:nvPr/>
        </p:nvSpPr>
        <p:spPr>
          <a:xfrm>
            <a:off x="994719" y="859363"/>
            <a:ext cx="19894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サークルプロフィール</a:t>
            </a:r>
            <a:endParaRPr kumimoji="1" lang="ja-JP" altLang="en-US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68760F1-C754-0D4E-47A8-C4C34423CED5}"/>
              </a:ext>
            </a:extLst>
          </p:cNvPr>
          <p:cNvSpPr txBox="1"/>
          <p:nvPr/>
        </p:nvSpPr>
        <p:spPr>
          <a:xfrm>
            <a:off x="667265" y="1328351"/>
            <a:ext cx="34104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サークル名：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メンバー：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活動年数：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推しキャラ：</a:t>
            </a:r>
            <a:endParaRPr kumimoji="1" lang="en-US" altLang="ja-JP" sz="1400" dirty="0"/>
          </a:p>
          <a:p>
            <a:endParaRPr lang="en-US" altLang="ja-JP" sz="1400" dirty="0"/>
          </a:p>
          <a:p>
            <a:r>
              <a:rPr kumimoji="1" lang="ja-JP" altLang="en-US" sz="1400" dirty="0"/>
              <a:t>好きな原作：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9D794AC4-835B-9B27-EDFD-878F9D917714}"/>
              </a:ext>
            </a:extLst>
          </p:cNvPr>
          <p:cNvSpPr/>
          <p:nvPr/>
        </p:nvSpPr>
        <p:spPr>
          <a:xfrm>
            <a:off x="418419" y="3778818"/>
            <a:ext cx="3980586" cy="287941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6FA86E8-0A0B-205C-5802-BDEE0CFE7439}"/>
              </a:ext>
            </a:extLst>
          </p:cNvPr>
          <p:cNvSpPr txBox="1"/>
          <p:nvPr/>
        </p:nvSpPr>
        <p:spPr>
          <a:xfrm>
            <a:off x="994719" y="3663209"/>
            <a:ext cx="14296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サークルの魅力</a:t>
            </a:r>
            <a:endParaRPr kumimoji="1" lang="ja-JP" altLang="en-US" sz="1400" dirty="0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953974E-C531-8771-9BE4-2D329336451A}"/>
              </a:ext>
            </a:extLst>
          </p:cNvPr>
          <p:cNvGrpSpPr/>
          <p:nvPr/>
        </p:nvGrpSpPr>
        <p:grpSpPr>
          <a:xfrm>
            <a:off x="4815642" y="1025570"/>
            <a:ext cx="7062965" cy="961763"/>
            <a:chOff x="4815647" y="112028"/>
            <a:chExt cx="7062965" cy="96176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052B669B-6376-5F0C-95DD-A6E3CBA8E24B}"/>
                </a:ext>
              </a:extLst>
            </p:cNvPr>
            <p:cNvSpPr/>
            <p:nvPr/>
          </p:nvSpPr>
          <p:spPr>
            <a:xfrm>
              <a:off x="4815647" y="265917"/>
              <a:ext cx="7062965" cy="807874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B2078E9-201D-D885-D5AF-BCC4AC34A911}"/>
                </a:ext>
              </a:extLst>
            </p:cNvPr>
            <p:cNvSpPr txBox="1"/>
            <p:nvPr/>
          </p:nvSpPr>
          <p:spPr>
            <a:xfrm>
              <a:off x="5005988" y="112028"/>
              <a:ext cx="233018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どんな活動をしていますか</a:t>
              </a:r>
              <a:endParaRPr kumimoji="1" lang="ja-JP" altLang="en-US" sz="1400" dirty="0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DF0B491-4FC6-396C-6B0D-1F3E3EE8E3A5}"/>
              </a:ext>
            </a:extLst>
          </p:cNvPr>
          <p:cNvGrpSpPr/>
          <p:nvPr/>
        </p:nvGrpSpPr>
        <p:grpSpPr>
          <a:xfrm>
            <a:off x="4815642" y="2197686"/>
            <a:ext cx="7062965" cy="969085"/>
            <a:chOff x="4815646" y="1167140"/>
            <a:chExt cx="7062965" cy="969085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789EC3ED-9C92-4DF3-C83D-7D7FB2E315AE}"/>
                </a:ext>
              </a:extLst>
            </p:cNvPr>
            <p:cNvSpPr/>
            <p:nvPr/>
          </p:nvSpPr>
          <p:spPr>
            <a:xfrm>
              <a:off x="4815646" y="1328351"/>
              <a:ext cx="7062965" cy="807874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ADAED49-E46C-05FD-0F53-17AD5C0BA2AC}"/>
                </a:ext>
              </a:extLst>
            </p:cNvPr>
            <p:cNvSpPr txBox="1"/>
            <p:nvPr/>
          </p:nvSpPr>
          <p:spPr>
            <a:xfrm>
              <a:off x="5005988" y="1167140"/>
              <a:ext cx="179328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活動のきっかけは？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CA36684-D479-A81B-9FB2-2065A88A8F30}"/>
              </a:ext>
            </a:extLst>
          </p:cNvPr>
          <p:cNvGrpSpPr/>
          <p:nvPr/>
        </p:nvGrpSpPr>
        <p:grpSpPr>
          <a:xfrm>
            <a:off x="4815643" y="3336215"/>
            <a:ext cx="7062965" cy="961763"/>
            <a:chOff x="4815645" y="2236896"/>
            <a:chExt cx="7062965" cy="961763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5B3A6E82-5E94-FE9D-4185-DE2592224C02}"/>
                </a:ext>
              </a:extLst>
            </p:cNvPr>
            <p:cNvSpPr/>
            <p:nvPr/>
          </p:nvSpPr>
          <p:spPr>
            <a:xfrm>
              <a:off x="4815645" y="2390785"/>
              <a:ext cx="7062965" cy="807874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193BA91-C9DA-9658-D7B6-FD342BA4DCCE}"/>
                </a:ext>
              </a:extLst>
            </p:cNvPr>
            <p:cNvSpPr txBox="1"/>
            <p:nvPr/>
          </p:nvSpPr>
          <p:spPr>
            <a:xfrm>
              <a:off x="5005987" y="2236896"/>
              <a:ext cx="250635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参加してみて感じたことは？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943EF9D-4BD7-EC21-17C3-780D117A83A7}"/>
              </a:ext>
            </a:extLst>
          </p:cNvPr>
          <p:cNvGrpSpPr/>
          <p:nvPr/>
        </p:nvGrpSpPr>
        <p:grpSpPr>
          <a:xfrm>
            <a:off x="4815643" y="4515653"/>
            <a:ext cx="7062965" cy="961763"/>
            <a:chOff x="4815645" y="3299330"/>
            <a:chExt cx="7062965" cy="961763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589D51A-958F-920D-2F0C-EDD8125EB438}"/>
                </a:ext>
              </a:extLst>
            </p:cNvPr>
            <p:cNvSpPr/>
            <p:nvPr/>
          </p:nvSpPr>
          <p:spPr>
            <a:xfrm>
              <a:off x="4815645" y="3453219"/>
              <a:ext cx="7062965" cy="807874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E6E5A5B2-CB53-CCE7-EF81-4024047655F0}"/>
                </a:ext>
              </a:extLst>
            </p:cNvPr>
            <p:cNvSpPr txBox="1"/>
            <p:nvPr/>
          </p:nvSpPr>
          <p:spPr>
            <a:xfrm>
              <a:off x="5005987" y="3299330"/>
              <a:ext cx="23301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今回は何を頒布しますか？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25FCE73-F40B-CC60-F3F2-E8DD92DB94D7}"/>
              </a:ext>
            </a:extLst>
          </p:cNvPr>
          <p:cNvGrpSpPr/>
          <p:nvPr/>
        </p:nvGrpSpPr>
        <p:grpSpPr>
          <a:xfrm>
            <a:off x="4815644" y="5569779"/>
            <a:ext cx="7062965" cy="961763"/>
            <a:chOff x="4815645" y="4361764"/>
            <a:chExt cx="7062965" cy="961763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F01A9B7C-1D55-4F3F-EC16-E96DE3AF7834}"/>
                </a:ext>
              </a:extLst>
            </p:cNvPr>
            <p:cNvSpPr/>
            <p:nvPr/>
          </p:nvSpPr>
          <p:spPr>
            <a:xfrm>
              <a:off x="4815645" y="4515653"/>
              <a:ext cx="7062965" cy="807874"/>
            </a:xfrm>
            <a:prstGeom prst="round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9FA7202-3EA8-AB6D-4FDF-9E919C266862}"/>
                </a:ext>
              </a:extLst>
            </p:cNvPr>
            <p:cNvSpPr txBox="1"/>
            <p:nvPr/>
          </p:nvSpPr>
          <p:spPr>
            <a:xfrm>
              <a:off x="5005985" y="4361764"/>
              <a:ext cx="10900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最後に一言</a:t>
              </a:r>
            </a:p>
          </p:txBody>
        </p:sp>
      </p:grpSp>
      <p:pic>
        <p:nvPicPr>
          <p:cNvPr id="31" name="グラフィックス 30">
            <a:extLst>
              <a:ext uri="{FF2B5EF4-FFF2-40B4-BE49-F238E27FC236}">
                <a16:creationId xmlns:a16="http://schemas.microsoft.com/office/drawing/2014/main" id="{13D3FE80-1E2D-6F9C-668E-EF11F94EA8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800000">
            <a:off x="10561740" y="105940"/>
            <a:ext cx="721349" cy="721349"/>
          </a:xfrm>
          <a:prstGeom prst="rect">
            <a:avLst/>
          </a:prstGeom>
        </p:spPr>
      </p:pic>
      <p:pic>
        <p:nvPicPr>
          <p:cNvPr id="33" name="グラフィックス 32">
            <a:extLst>
              <a:ext uri="{FF2B5EF4-FFF2-40B4-BE49-F238E27FC236}">
                <a16:creationId xmlns:a16="http://schemas.microsoft.com/office/drawing/2014/main" id="{6007FC25-CF3B-7157-BB1D-63D7835E19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52164" y="224633"/>
            <a:ext cx="689097" cy="68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48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z="1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_xmlsignatures/_rels/origin.sigs.rels><?xml version="1.0" encoding="UTF-8" standalone="yes"?>
<Relationships xmlns="http://schemas.openxmlformats.org/package/2006/relationships"><Relationship Id="rId2" Type="http://schemas.openxmlformats.org/package/2006/relationships/digital-signature/signature" Target="sig2.xml"/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1/04/xmldsig-more#ecdsa-sha384"/>
    <Reference Type="http://www.w3.org/2000/09/xmldsig#Object" URI="#idPackageObject">
      <DigestMethod Algorithm="http://www.w3.org/2001/04/xmldsig-more#sha384"/>
      <DigestValue>4JzhwN9cwNqTek+/Ojly7kmXbvLeBsRso4LZFW2GS9+tTsy8hWJ7cn0I4+Fiu8b/</DigestValue>
    </Reference>
    <Reference Type="http://www.w3.org/2000/09/xmldsig#Object" URI="#idOfficeObject">
      <DigestMethod Algorithm="http://www.w3.org/2001/04/xmldsig-more#sha384"/>
      <DigestValue>cEKf9skuQu48mrs+4kaEk2AQrNI/scPe+4K/593QrdpQGe+ojqnnmg94DMlZyy6F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1/04/xmldsig-more#sha384"/>
      <DigestValue>koxi2Akp3Jp4CHBfTpVKAHmRI8VGJC01iSDD9nZ0TL7UzWVprD21Z3trHfkTud/h</DigestValue>
    </Reference>
  </SignedInfo>
  <SignatureValue>+3P1+YIR93HaDJVTZ+whLQjnvZiT48Sblzk2VcvmSpts7aXJN8SzX2obKyiBh1C8BIMXpbXCk+xZ
HZ590DhTz27PNanbZABqFCJhBx0t5mH7j8dsqQTa4DWgr1HgH0Yo</SignatureValue>
  <KeyInfo>
    <X509Data>
      <X509Certificate>MIIB8DCCAXagAwIBAgIJAL51Ue+AXPC4MAoGCCqGSM49BAMDMF8xXTBbBgNVBAMeVAB0AHIAdQBzAHQAXwAxAGIAMwBiADEAYQAwADAALQA0ADUANAAyAC0ANAA0AGUAMgAtAGIAMwAzADMALQA1AGUAZgBmADgANAAyAGQAYgBkADcAMTAeFw0yNTA2MTEwMzM5MTNaFw0yNjA2MTExNTM5MTNaMF8xXTBbBgNVBAMeVAB0AHIAdQBzAHQAXwAxAGIAMwBiADEAYQAwADAALQA0ADUANAAyAC0ANAA0AGUAMgAtAGIAMwAzADMALQA1AGUAZgBmADgANAAyAGQAYgBkADcAMTB2MBAGByqGSM49AgEGBSuBBAAiA2IABNauFDhKfwcyhkfkcaoZ7keDdfFAzhurvdL3DryaXGW87jMusx4OO2Ra6EJcsPfy9zNL4vJkHwgMZUsVmcLeLVsTXiaXSSf5hnSXewmOMZ7BC6Cwdv3MupKvr1gNDzGCwzAKBggqhkjOPQQDAwNoADBlAjBL7/NNXwnTF6K/5PdPBQ4Az3b9bL30j8XuvuewliPqTlbVPxgSihxWkqNt0wB35PgCMQCu30RO0M8XrqTCugvPPOchEIs8yrnhwZSMJCMkpVKnlR03hT+P9eW/cufl3iyS5+4=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LqXyoR7Obg/4ueBgP4vHEvDgJw1Of/31pxr5yH6uWCIENB5OwyEPinwaaq2GV2LQ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dsig-more#sha384"/>
        <DigestValue>vUhq/fndM5QxlDGirQqlcsqTAlqVZGLxrk5MoyCSmNkhQY3kXyDGcRwkkV5JEZKo</DigestValue>
      </Reference>
      <Reference URI="/ppt/changesInfos/changesInfo1.xml?ContentType=application/vnd.ms-powerpoint.changesinfo+xml">
        <DigestMethod Algorithm="http://www.w3.org/2001/04/xmldsig-more#sha384"/>
        <DigestValue>YxcSl39G6V2pKnWWPn4fvOKs4n8BXxffIPa5APSKAG709WTwfV3CTacgZ75UQR2z</DigestValue>
      </Reference>
      <Reference URI="/ppt/media/image1.png?ContentType=image/png">
        <DigestMethod Algorithm="http://www.w3.org/2001/04/xmldsig-more#sha384"/>
        <DigestValue>WXDTeyYGVu2es5XeVPK8XLuNg0bQokgXicDPyniPc7/O9OoLEvXtC75bC8uWi1PG</DigestValue>
      </Reference>
      <Reference URI="/ppt/media/image10.svg?ContentType=image/svg+xml">
        <DigestMethod Algorithm="http://www.w3.org/2001/04/xmldsig-more#sha384"/>
        <DigestValue>FYEW7naRulck/cZZEDpswKM4IclAfKByv7jgNeXiPhtgTnrviaMtUq8U5UYjAe0j</DigestValue>
      </Reference>
      <Reference URI="/ppt/media/image2.svg?ContentType=image/svg+xml">
        <DigestMethod Algorithm="http://www.w3.org/2001/04/xmldsig-more#sha384"/>
        <DigestValue>6tIYS82xpJlFiTUJZXf9MN10f4HbbW8C4OI7yikkN7n8bZEkUGvbULMp8k8F3081</DigestValue>
      </Reference>
      <Reference URI="/ppt/media/image3.png?ContentType=image/png">
        <DigestMethod Algorithm="http://www.w3.org/2001/04/xmldsig-more#sha384"/>
        <DigestValue>oA1ENPR9fxTnWin/QD3nKjDr09bNaqiQfUR427f5sSwB0/e2qzzGbdSRJ3TwWEik</DigestValue>
      </Reference>
      <Reference URI="/ppt/media/image4.svg?ContentType=image/svg+xml">
        <DigestMethod Algorithm="http://www.w3.org/2001/04/xmldsig-more#sha384"/>
        <DigestValue>EUHLE/j+gfQmPDVovbP4av+5dq05TUTs1OPxwcmwhHFweuVyadyh5ANAzRfaUDAe</DigestValue>
      </Reference>
      <Reference URI="/ppt/media/image5.png?ContentType=image/png">
        <DigestMethod Algorithm="http://www.w3.org/2001/04/xmldsig-more#sha384"/>
        <DigestValue>cYmV6U+4jjX1Gia8dxt+AY8uAm0FzE7vRW+/wQgxr0Y2NhFrGf1L2UCqNTr6GaAv</DigestValue>
      </Reference>
      <Reference URI="/ppt/media/image6.svg?ContentType=image/svg+xml">
        <DigestMethod Algorithm="http://www.w3.org/2001/04/xmldsig-more#sha384"/>
        <DigestValue>adWFmIR02xtv7zJGs8atut17L8OTe1vU0ydvpAGAWUA3ZMeUCg38lCaOHtRBU+XR</DigestValue>
      </Reference>
      <Reference URI="/ppt/media/image7.png?ContentType=image/png">
        <DigestMethod Algorithm="http://www.w3.org/2001/04/xmldsig-more#sha384"/>
        <DigestValue>FzQtBc563sctjrtSAzjCvW3VXuIPMfm2ru2mBuCeMdnMyrGL2wFE3Xc4LJzpl0ZG</DigestValue>
      </Reference>
      <Reference URI="/ppt/media/image8.svg?ContentType=image/svg+xml">
        <DigestMethod Algorithm="http://www.w3.org/2001/04/xmldsig-more#sha384"/>
        <DigestValue>RWg4KvUQrDKmgCcpZoCBFZTl4JvDxNQcK8icBgNiu1hnJ7D7KGHBlD/SCTh1amya</DigestValue>
      </Reference>
      <Reference URI="/ppt/media/image9.png?ContentType=image/png">
        <DigestMethod Algorithm="http://www.w3.org/2001/04/xmldsig-more#sha384"/>
        <DigestValue>gigKCgDGkJFoFurR+BWol8OVc3HgVeVzXSXGg6BfvgSy+MfM82BWMYLG3GGgBZzF</DigestValue>
      </Reference>
      <Reference URI="/ppt/notesMasters/_rels/notes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6GF4njRtqifBZv5m6c5mKZFRlXJ6lHj8DyzDzpU+ANw/HaG5z6hgkqFR9lZjIecB</DigestValue>
      </Reference>
      <Reference URI="/ppt/notesMasters/notesMaster1.xml?ContentType=application/vnd.openxmlformats-officedocument.presentationml.notesMaster+xml">
        <DigestMethod Algorithm="http://www.w3.org/2001/04/xmldsig-more#sha384"/>
        <DigestValue>X+4Os0Ao+oUBiYdoNMhN72gqtP/v54wKiCrUHpD2VKcsENfM6u1mNC2TMmeI9KNo</DigestValue>
      </Reference>
      <Reference URI="/ppt/presentation.xml?ContentType=application/vnd.openxmlformats-officedocument.presentationml.presentation.main+xml">
        <DigestMethod Algorithm="http://www.w3.org/2001/04/xmldsig-more#sha384"/>
        <DigestValue>7TmWwPTPNSJhfj0gzGj8DZFWuHv1RVsx/jbqnoCiLsIxHpc//HTSm+dZFAlC/oEh</DigestValue>
      </Reference>
      <Reference URI="/ppt/presProps.xml?ContentType=application/vnd.openxmlformats-officedocument.presentationml.presProps+xml">
        <DigestMethod Algorithm="http://www.w3.org/2001/04/xmldsig-more#sha384"/>
        <DigestValue>7Ts4Whti/2zORfKcTbXjJ96XBMi5jvcq641abF5n+REhstPlrK34GPQLqqmUdqp0</DigestValue>
      </Reference>
      <Reference URI="/ppt/revisionInfo.xml?ContentType=application/vnd.ms-powerpoint.revisioninfo+xml">
        <DigestMethod Algorithm="http://www.w3.org/2001/04/xmldsig-more#sha384"/>
        <DigestValue>X6HtZjKAm/CmRCLeKjW5wCQamU97+pwkZcaRFxhKJ9VYnwgmRVMXvMxqErvUQTRE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slideLayout1.xml?ContentType=application/vnd.openxmlformats-officedocument.presentationml.slideLayout+xml">
        <DigestMethod Algorithm="http://www.w3.org/2001/04/xmldsig-more#sha384"/>
        <DigestValue>OxpKUhgCgpparFkfpPuiCvtcZpLMh9+ZDPzi/ayZEFlfL0wbma9NmyX3WXRwhsPr</DigestValue>
      </Reference>
      <Reference URI="/ppt/slideLayouts/slideLayout10.xml?ContentType=application/vnd.openxmlformats-officedocument.presentationml.slideLayout+xml">
        <DigestMethod Algorithm="http://www.w3.org/2001/04/xmldsig-more#sha384"/>
        <DigestValue>aW5OeUry94RHM5Eyq4JQu7H4WfXPGa/vh0bHctrbEggP0NYb3Su9oEIo+M61Ymph</DigestValue>
      </Reference>
      <Reference URI="/ppt/slideLayouts/slideLayout11.xml?ContentType=application/vnd.openxmlformats-officedocument.presentationml.slideLayout+xml">
        <DigestMethod Algorithm="http://www.w3.org/2001/04/xmldsig-more#sha384"/>
        <DigestValue>xO1Z6ctJ/ZmvfZcbCw8qm5MlkAjpGQkAkf/Tt8WIAIkMQ0wypR+WHgLHrENtCA92</DigestValue>
      </Reference>
      <Reference URI="/ppt/slideLayouts/slideLayout2.xml?ContentType=application/vnd.openxmlformats-officedocument.presentationml.slideLayout+xml">
        <DigestMethod Algorithm="http://www.w3.org/2001/04/xmldsig-more#sha384"/>
        <DigestValue>lV818hQ1iM8bIVgCVZrrRY1APB0p5GLSvccqOiYMY6750Vp9UbHLaZR8f9E+p/Ak</DigestValue>
      </Reference>
      <Reference URI="/ppt/slideLayouts/slideLayout3.xml?ContentType=application/vnd.openxmlformats-officedocument.presentationml.slideLayout+xml">
        <DigestMethod Algorithm="http://www.w3.org/2001/04/xmldsig-more#sha384"/>
        <DigestValue>pwrA93sd9swDLqv+JqAg+c1ccdP7KBmJz6xwbyGJvVn3+44kco9HsoiHxq3Nvaxa</DigestValue>
      </Reference>
      <Reference URI="/ppt/slideLayouts/slideLayout4.xml?ContentType=application/vnd.openxmlformats-officedocument.presentationml.slideLayout+xml">
        <DigestMethod Algorithm="http://www.w3.org/2001/04/xmldsig-more#sha384"/>
        <DigestValue>jeOjd711f3ktcs1j7kefQpe2dUTrG6Kof/bIuETxn9IjgoisicBRnRnExBKuUEcr</DigestValue>
      </Reference>
      <Reference URI="/ppt/slideLayouts/slideLayout5.xml?ContentType=application/vnd.openxmlformats-officedocument.presentationml.slideLayout+xml">
        <DigestMethod Algorithm="http://www.w3.org/2001/04/xmldsig-more#sha384"/>
        <DigestValue>cy1yYqu9iyQrx1NZUrjDs/5AQBkfSRdMcjtKhkY7vxZk3bnit5yD/8oR0umEFGKG</DigestValue>
      </Reference>
      <Reference URI="/ppt/slideLayouts/slideLayout6.xml?ContentType=application/vnd.openxmlformats-officedocument.presentationml.slideLayout+xml">
        <DigestMethod Algorithm="http://www.w3.org/2001/04/xmldsig-more#sha384"/>
        <DigestValue>4XPRDV66/bHyaTU3s9U2VWAmeui2gRXDlaZOii/lntZKUm3IKnlkhlPI0TmBJqqX</DigestValue>
      </Reference>
      <Reference URI="/ppt/slideLayouts/slideLayout7.xml?ContentType=application/vnd.openxmlformats-officedocument.presentationml.slideLayout+xml">
        <DigestMethod Algorithm="http://www.w3.org/2001/04/xmldsig-more#sha384"/>
        <DigestValue>VYSu7WOILA0JpqJ3WVURgQU+qtt1ZlzxDA9goSVnbj2LNvwvsDBiAcXqMBPV9CE6</DigestValue>
      </Reference>
      <Reference URI="/ppt/slideLayouts/slideLayout8.xml?ContentType=application/vnd.openxmlformats-officedocument.presentationml.slideLayout+xml">
        <DigestMethod Algorithm="http://www.w3.org/2001/04/xmldsig-more#sha384"/>
        <DigestValue>H62FuB4b3nO0ZhhuNB5jYBgqxoHPwAJNzSNpdKXmoPCdhwGDd6RsvrKlrbleOTLO</DigestValue>
      </Reference>
      <Reference URI="/ppt/slideLayouts/slideLayout9.xml?ContentType=application/vnd.openxmlformats-officedocument.presentationml.slideLayout+xml">
        <DigestMethod Algorithm="http://www.w3.org/2001/04/xmldsig-more#sha384"/>
        <DigestValue>1X1YBmontZEjUcSRmh45N1KSQIO7vpGoH8XBQucEyVoDo/ltIDA45F4Q+UCaURu4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</Transform>
          <Transform Algorithm="http://www.w3.org/TR/2001/REC-xml-c14n-20010315"/>
        </Transforms>
        <DigestMethod Algorithm="http://www.w3.org/2001/04/xmldsig-more#sha384"/>
        <DigestValue>47ZJuK8ikC1eoQBhAP2kn50k7c4+/v2BvYxSahNLv8Kg5z7ff8LPtrVHaVAuIS5G</DigestValue>
      </Reference>
      <Reference URI="/ppt/slideMasters/slideMaster1.xml?ContentType=application/vnd.openxmlformats-officedocument.presentationml.slideMaster+xml">
        <DigestMethod Algorithm="http://www.w3.org/2001/04/xmldsig-more#sha384"/>
        <DigestValue>kTsS3HTR/bETwJ7XvikPDbfIB5gSAOMjia1NjIEh58k0wuvZ5IbIU5OOa84Tm+/v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</Transform>
          <Transform Algorithm="http://www.w3.org/TR/2001/REC-xml-c14n-20010315"/>
        </Transforms>
        <DigestMethod Algorithm="http://www.w3.org/2001/04/xmldsig-more#sha384"/>
        <DigestValue>gohHEx1uS9vEj//J1uks3taMuxxjs3IN7Io1TtvdeOjErqWz+Pfkd1KjN6ZOfynT</DigestValue>
      </Reference>
      <Reference URI="/ppt/slides/slide1.xml?ContentType=application/vnd.openxmlformats-officedocument.presentationml.slide+xml">
        <DigestMethod Algorithm="http://www.w3.org/2001/04/xmldsig-more#sha384"/>
        <DigestValue>UnOVqlYjxIYP2A0798B24GVdu0J+PCB6vA8gxKKL+3Q0n5xhie76D01dV3Ch4ivX</DigestValue>
      </Reference>
      <Reference URI="/ppt/tableStyles.xml?ContentType=application/vnd.openxmlformats-officedocument.presentationml.tableStyles+xml">
        <DigestMethod Algorithm="http://www.w3.org/2001/04/xmldsig-more#sha384"/>
        <DigestValue>gDZ57DxKyqzyv51VHoPJqpRfqFtS6zxVbdP98+ujY8s0/T3nOgXPpG6TB4aQ3KFc</DigestValue>
      </Reference>
      <Reference URI="/ppt/theme/theme1.xml?ContentType=application/vnd.openxmlformats-officedocument.theme+xml">
        <DigestMethod Algorithm="http://www.w3.org/2001/04/xmldsig-more#sha384"/>
        <DigestValue>oLhscysIJ/Oyj5FW4bfxDBiPWHrylNVSqBxHJ4c3Q+EcusUBXc3vON6vpXsNDtgm</DigestValue>
      </Reference>
      <Reference URI="/ppt/theme/theme2.xml?ContentType=application/vnd.openxmlformats-officedocument.theme+xml">
        <DigestMethod Algorithm="http://www.w3.org/2001/04/xmldsig-more#sha384"/>
        <DigestValue>LBIX6MeChredU3JUnpib+N6pymKWbt+5Uv8qOncp2UtFSUXzsEp2pJOVfqviLvDz</DigestValue>
      </Reference>
      <Reference URI="/ppt/viewProps.xml?ContentType=application/vnd.openxmlformats-officedocument.presentationml.viewProps+xml">
        <DigestMethod Algorithm="http://www.w3.org/2001/04/xmldsig-more#sha384"/>
        <DigestValue>BL+imcqwNy9Jh4Dg/vjyBlJGqvlsSCiQVoqK4IbXgLJK+vaA06M18VqW/8os+gwi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2025-06-24T14:00:09Z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Downloadする人に安全であることを証明したいため</SignatureComments>
          <WindowsVersion>10.0</WindowsVersion>
          <OfficeVersion>16.0.18827/26</OfficeVersion>
          <ApplicationVersion>16.0.18827</ApplicationVersion>
          <Monitors>2</Monitors>
          <HorizontalResolution>3840</HorizontalResolution>
          <VerticalResolution>2160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  <SignatureInfoV2 xmlns="http://schemas.microsoft.com/office/2006/digsig">
          <Address1/>
          <Address2/>
        </SignatureInfoV2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2025-06-24T14:00:09Z</xd:SigningTime>
          <xd:SigningCertificate>
            <xd:Cert>
              <xd:CertDigest>
                <DigestMethod Algorithm="http://www.w3.org/2001/04/xmldsig-more#sha384"/>
                <DigestValue>hNXQke3awV4LAJPOu39chjsoKQ8GEEtZ4BvwkPSzcrKkHrYToZR1vQ/vRwaRDOJk</DigestValue>
              </xd:CertDigest>
              <xd:IssuerSerial>
                <X509IssuerName>CN=trust_1b3b1a00-4542-44e2-b333-5eff842dbd71</X509IssuerName>
                <X509SerialNumber>13723965528574062776</X509SerialNumber>
              </xd:IssuerSerial>
            </xd:Cert>
          </xd:SigningCertificate>
          <xd:SignaturePolicyIdentifier>
            <xd:SignaturePolicyImplied/>
          </xd:SignaturePolicyIdentifier>
          <xd:SignatureProductionPlace>
            <xd:City/>
            <xd:StateOrProvince>東京都</xd:StateOrProvince>
            <xd:PostalCode/>
            <xd:CountryName>日本</xd:CountryName>
          </xd:SignatureProductionPlace>
          <xd:SignerRole>
            <xd:ClaimedRoles>
              <xd:ClaimedRole>運営者</xd:ClaimedRole>
            </xd:ClaimedRoles>
          </xd:SignerRole>
        </xd:SignedSignatureProperties>
        <xd:SignedDataObjectProperties>
          <xd:CommitmentTypeIndication>
            <xd:CommitmentTypeId>
              <xd:Identifier>http://uri.etsi.org/01903/v1.2.2#ProofOfOrigin</xd:Identifier>
              <xd:Description>このドキュメントを作成/承認済み</xd:Description>
            </xd:CommitmentTypeId>
            <xd:AllSignedDataObjects/>
            <xd:CommitmentTypeQualifiers>
              <xd:CommitmentTypeQualifier>Downloadする人に安全であることを証明したいため</xd:CommitmentTypeQualifier>
            </xd:CommitmentTypeQualifiers>
          </xd:CommitmentTypeIndication>
        </xd:SignedDataObjectProperties>
      </xd:SignedProperties>
    </xd:QualifyingProperties>
  </Object>
</Signature>
</file>

<file path=_xmlsignatures/sig2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1/04/xmldsig-more#ecdsa-sha384"/>
    <Reference Type="http://www.w3.org/2000/09/xmldsig#Object" URI="#idPackageObject">
      <DigestMethod Algorithm="http://www.w3.org/2001/04/xmldsig-more#sha384"/>
      <DigestValue>e8EIUmqaswfieRVHPClG1IqZhZlT1Rjo7ZnR0jR8/P5Dz26AHGjeNhHhQnD8kQ4c</DigestValue>
    </Reference>
    <Reference Type="http://www.w3.org/2000/09/xmldsig#Object" URI="#idOfficeObject">
      <DigestMethod Algorithm="http://www.w3.org/2001/04/xmldsig-more#sha384"/>
      <DigestValue>rykpy5Y+umhsGL+wYEa1N7Z+kLmzbIR5+WWtzoEddTHXmNLX3wl+A5OBtZ4hFowU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1/04/xmldsig-more#sha384"/>
      <DigestValue>RyJFytQdwxryU1n/U+NvHMTDsPyCZKcWwRZyd8Fdumvs5XVry8xScvMaHAeoIRUI</DigestValue>
    </Reference>
  </SignedInfo>
  <SignatureValue>6imRSUKt8vQtwHQDeLOCldFQ7FjK8o3nXFoLtrRRJI2FPLfk1Upmj/io8gvXd1WDNjelv6ZkLk1A
pGBjoehs0xW67Q1pesuuJjh03juQHCgrMa9yrFMaamgaH2R3edPg</SignatureValue>
  <KeyInfo>
    <X509Data>
      <X509Certificate>MIIB8DCCAXagAwIBAgIJAL51Ue+AXPC4MAoGCCqGSM49BAMDMF8xXTBbBgNVBAMeVAB0AHIAdQBzAHQAXwAxAGIAMwBiADEAYQAwADAALQA0ADUANAAyAC0ANAA0AGUAMgAtAGIAMwAzADMALQA1AGUAZgBmADgANAAyAGQAYgBkADcAMTAeFw0yNTA2MTEwMzM5MTNaFw0yNjA2MTExNTM5MTNaMF8xXTBbBgNVBAMeVAB0AHIAdQBzAHQAXwAxAGIAMwBiADEAYQAwADAALQA0ADUANAAyAC0ANAA0AGUAMgAtAGIAMwAzADMALQA1AGUAZgBmADgANAAyAGQAYgBkADcAMTB2MBAGByqGSM49AgEGBSuBBAAiA2IABNauFDhKfwcyhkfkcaoZ7keDdfFAzhurvdL3DryaXGW87jMusx4OO2Ra6EJcsPfy9zNL4vJkHwgMZUsVmcLeLVsTXiaXSSf5hnSXewmOMZ7BC6Cwdv3MupKvr1gNDzGCwzAKBggqhkjOPQQDAwNoADBlAjBL7/NNXwnTF6K/5PdPBQ4Az3b9bL30j8XuvuewliPqTlbVPxgSihxWkqNt0wB35PgCMQCu30RO0M8XrqTCugvPPOchEIs8yrnhwZSMJCMkpVKnlR03hT+P9eW/cufl3iyS5+4=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LqXyoR7Obg/4ueBgP4vHEvDgJw1Of/31pxr5yH6uWCIENB5OwyEPinwaaq2GV2LQ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5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2"/>
          </Transform>
          <Transform Algorithm="http://www.w3.org/TR/2001/REC-xml-c14n-20010315"/>
        </Transforms>
        <DigestMethod Algorithm="http://www.w3.org/2001/04/xmldsig-more#sha384"/>
        <DigestValue>vUhq/fndM5QxlDGirQqlcsqTAlqVZGLxrk5MoyCSmNkhQY3kXyDGcRwkkV5JEZKo</DigestValue>
      </Reference>
      <Reference URI="/ppt/changesInfos/changesInfo1.xml?ContentType=application/vnd.ms-powerpoint.changesinfo+xml">
        <DigestMethod Algorithm="http://www.w3.org/2001/04/xmldsig-more#sha384"/>
        <DigestValue>YxcSl39G6V2pKnWWPn4fvOKs4n8BXxffIPa5APSKAG709WTwfV3CTacgZ75UQR2z</DigestValue>
      </Reference>
      <Reference URI="/ppt/media/image1.png?ContentType=image/png">
        <DigestMethod Algorithm="http://www.w3.org/2001/04/xmldsig-more#sha384"/>
        <DigestValue>WXDTeyYGVu2es5XeVPK8XLuNg0bQokgXicDPyniPc7/O9OoLEvXtC75bC8uWi1PG</DigestValue>
      </Reference>
      <Reference URI="/ppt/media/image10.svg?ContentType=image/svg+xml">
        <DigestMethod Algorithm="http://www.w3.org/2001/04/xmldsig-more#sha384"/>
        <DigestValue>FYEW7naRulck/cZZEDpswKM4IclAfKByv7jgNeXiPhtgTnrviaMtUq8U5UYjAe0j</DigestValue>
      </Reference>
      <Reference URI="/ppt/media/image2.svg?ContentType=image/svg+xml">
        <DigestMethod Algorithm="http://www.w3.org/2001/04/xmldsig-more#sha384"/>
        <DigestValue>6tIYS82xpJlFiTUJZXf9MN10f4HbbW8C4OI7yikkN7n8bZEkUGvbULMp8k8F3081</DigestValue>
      </Reference>
      <Reference URI="/ppt/media/image3.png?ContentType=image/png">
        <DigestMethod Algorithm="http://www.w3.org/2001/04/xmldsig-more#sha384"/>
        <DigestValue>oA1ENPR9fxTnWin/QD3nKjDr09bNaqiQfUR427f5sSwB0/e2qzzGbdSRJ3TwWEik</DigestValue>
      </Reference>
      <Reference URI="/ppt/media/image4.svg?ContentType=image/svg+xml">
        <DigestMethod Algorithm="http://www.w3.org/2001/04/xmldsig-more#sha384"/>
        <DigestValue>EUHLE/j+gfQmPDVovbP4av+5dq05TUTs1OPxwcmwhHFweuVyadyh5ANAzRfaUDAe</DigestValue>
      </Reference>
      <Reference URI="/ppt/media/image5.png?ContentType=image/png">
        <DigestMethod Algorithm="http://www.w3.org/2001/04/xmldsig-more#sha384"/>
        <DigestValue>cYmV6U+4jjX1Gia8dxt+AY8uAm0FzE7vRW+/wQgxr0Y2NhFrGf1L2UCqNTr6GaAv</DigestValue>
      </Reference>
      <Reference URI="/ppt/media/image6.svg?ContentType=image/svg+xml">
        <DigestMethod Algorithm="http://www.w3.org/2001/04/xmldsig-more#sha384"/>
        <DigestValue>adWFmIR02xtv7zJGs8atut17L8OTe1vU0ydvpAGAWUA3ZMeUCg38lCaOHtRBU+XR</DigestValue>
      </Reference>
      <Reference URI="/ppt/media/image7.png?ContentType=image/png">
        <DigestMethod Algorithm="http://www.w3.org/2001/04/xmldsig-more#sha384"/>
        <DigestValue>FzQtBc563sctjrtSAzjCvW3VXuIPMfm2ru2mBuCeMdnMyrGL2wFE3Xc4LJzpl0ZG</DigestValue>
      </Reference>
      <Reference URI="/ppt/media/image8.svg?ContentType=image/svg+xml">
        <DigestMethod Algorithm="http://www.w3.org/2001/04/xmldsig-more#sha384"/>
        <DigestValue>RWg4KvUQrDKmgCcpZoCBFZTl4JvDxNQcK8icBgNiu1hnJ7D7KGHBlD/SCTh1amya</DigestValue>
      </Reference>
      <Reference URI="/ppt/media/image9.png?ContentType=image/png">
        <DigestMethod Algorithm="http://www.w3.org/2001/04/xmldsig-more#sha384"/>
        <DigestValue>gigKCgDGkJFoFurR+BWol8OVc3HgVeVzXSXGg6BfvgSy+MfM82BWMYLG3GGgBZzF</DigestValue>
      </Reference>
      <Reference URI="/ppt/notesMasters/_rels/notes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6GF4njRtqifBZv5m6c5mKZFRlXJ6lHj8DyzDzpU+ANw/HaG5z6hgkqFR9lZjIecB</DigestValue>
      </Reference>
      <Reference URI="/ppt/notesMasters/notesMaster1.xml?ContentType=application/vnd.openxmlformats-officedocument.presentationml.notesMaster+xml">
        <DigestMethod Algorithm="http://www.w3.org/2001/04/xmldsig-more#sha384"/>
        <DigestValue>X+4Os0Ao+oUBiYdoNMhN72gqtP/v54wKiCrUHpD2VKcsENfM6u1mNC2TMmeI9KNo</DigestValue>
      </Reference>
      <Reference URI="/ppt/presentation.xml?ContentType=application/vnd.openxmlformats-officedocument.presentationml.presentation.main+xml">
        <DigestMethod Algorithm="http://www.w3.org/2001/04/xmldsig-more#sha384"/>
        <DigestValue>7TmWwPTPNSJhfj0gzGj8DZFWuHv1RVsx/jbqnoCiLsIxHpc//HTSm+dZFAlC/oEh</DigestValue>
      </Reference>
      <Reference URI="/ppt/presProps.xml?ContentType=application/vnd.openxmlformats-officedocument.presentationml.presProps+xml">
        <DigestMethod Algorithm="http://www.w3.org/2001/04/xmldsig-more#sha384"/>
        <DigestValue>7Ts4Whti/2zORfKcTbXjJ96XBMi5jvcq641abF5n+REhstPlrK34GPQLqqmUdqp0</DigestValue>
      </Reference>
      <Reference URI="/ppt/revisionInfo.xml?ContentType=application/vnd.ms-powerpoint.revisioninfo+xml">
        <DigestMethod Algorithm="http://www.w3.org/2001/04/xmldsig-more#sha384"/>
        <DigestValue>X6HtZjKAm/CmRCLeKjW5wCQamU97+pwkZcaRFxhKJ9VYnwgmRVMXvMxqErvUQTRE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dsig-more#sha384"/>
        <DigestValue>vXKY0l3kETR8Vc6sgq2XNne1/lKbiPCcvpVE+FibNlzcd0qcGOU3VnRHzlPx0D37</DigestValue>
      </Reference>
      <Reference URI="/ppt/slideLayouts/slideLayout1.xml?ContentType=application/vnd.openxmlformats-officedocument.presentationml.slideLayout+xml">
        <DigestMethod Algorithm="http://www.w3.org/2001/04/xmldsig-more#sha384"/>
        <DigestValue>OxpKUhgCgpparFkfpPuiCvtcZpLMh9+ZDPzi/ayZEFlfL0wbma9NmyX3WXRwhsPr</DigestValue>
      </Reference>
      <Reference URI="/ppt/slideLayouts/slideLayout10.xml?ContentType=application/vnd.openxmlformats-officedocument.presentationml.slideLayout+xml">
        <DigestMethod Algorithm="http://www.w3.org/2001/04/xmldsig-more#sha384"/>
        <DigestValue>aW5OeUry94RHM5Eyq4JQu7H4WfXPGa/vh0bHctrbEggP0NYb3Su9oEIo+M61Ymph</DigestValue>
      </Reference>
      <Reference URI="/ppt/slideLayouts/slideLayout11.xml?ContentType=application/vnd.openxmlformats-officedocument.presentationml.slideLayout+xml">
        <DigestMethod Algorithm="http://www.w3.org/2001/04/xmldsig-more#sha384"/>
        <DigestValue>xO1Z6ctJ/ZmvfZcbCw8qm5MlkAjpGQkAkf/Tt8WIAIkMQ0wypR+WHgLHrENtCA92</DigestValue>
      </Reference>
      <Reference URI="/ppt/slideLayouts/slideLayout2.xml?ContentType=application/vnd.openxmlformats-officedocument.presentationml.slideLayout+xml">
        <DigestMethod Algorithm="http://www.w3.org/2001/04/xmldsig-more#sha384"/>
        <DigestValue>lV818hQ1iM8bIVgCVZrrRY1APB0p5GLSvccqOiYMY6750Vp9UbHLaZR8f9E+p/Ak</DigestValue>
      </Reference>
      <Reference URI="/ppt/slideLayouts/slideLayout3.xml?ContentType=application/vnd.openxmlformats-officedocument.presentationml.slideLayout+xml">
        <DigestMethod Algorithm="http://www.w3.org/2001/04/xmldsig-more#sha384"/>
        <DigestValue>pwrA93sd9swDLqv+JqAg+c1ccdP7KBmJz6xwbyGJvVn3+44kco9HsoiHxq3Nvaxa</DigestValue>
      </Reference>
      <Reference URI="/ppt/slideLayouts/slideLayout4.xml?ContentType=application/vnd.openxmlformats-officedocument.presentationml.slideLayout+xml">
        <DigestMethod Algorithm="http://www.w3.org/2001/04/xmldsig-more#sha384"/>
        <DigestValue>jeOjd711f3ktcs1j7kefQpe2dUTrG6Kof/bIuETxn9IjgoisicBRnRnExBKuUEcr</DigestValue>
      </Reference>
      <Reference URI="/ppt/slideLayouts/slideLayout5.xml?ContentType=application/vnd.openxmlformats-officedocument.presentationml.slideLayout+xml">
        <DigestMethod Algorithm="http://www.w3.org/2001/04/xmldsig-more#sha384"/>
        <DigestValue>cy1yYqu9iyQrx1NZUrjDs/5AQBkfSRdMcjtKhkY7vxZk3bnit5yD/8oR0umEFGKG</DigestValue>
      </Reference>
      <Reference URI="/ppt/slideLayouts/slideLayout6.xml?ContentType=application/vnd.openxmlformats-officedocument.presentationml.slideLayout+xml">
        <DigestMethod Algorithm="http://www.w3.org/2001/04/xmldsig-more#sha384"/>
        <DigestValue>4XPRDV66/bHyaTU3s9U2VWAmeui2gRXDlaZOii/lntZKUm3IKnlkhlPI0TmBJqqX</DigestValue>
      </Reference>
      <Reference URI="/ppt/slideLayouts/slideLayout7.xml?ContentType=application/vnd.openxmlformats-officedocument.presentationml.slideLayout+xml">
        <DigestMethod Algorithm="http://www.w3.org/2001/04/xmldsig-more#sha384"/>
        <DigestValue>VYSu7WOILA0JpqJ3WVURgQU+qtt1ZlzxDA9goSVnbj2LNvwvsDBiAcXqMBPV9CE6</DigestValue>
      </Reference>
      <Reference URI="/ppt/slideLayouts/slideLayout8.xml?ContentType=application/vnd.openxmlformats-officedocument.presentationml.slideLayout+xml">
        <DigestMethod Algorithm="http://www.w3.org/2001/04/xmldsig-more#sha384"/>
        <DigestValue>H62FuB4b3nO0ZhhuNB5jYBgqxoHPwAJNzSNpdKXmoPCdhwGDd6RsvrKlrbleOTLO</DigestValue>
      </Reference>
      <Reference URI="/ppt/slideLayouts/slideLayout9.xml?ContentType=application/vnd.openxmlformats-officedocument.presentationml.slideLayout+xml">
        <DigestMethod Algorithm="http://www.w3.org/2001/04/xmldsig-more#sha384"/>
        <DigestValue>1X1YBmontZEjUcSRmh45N1KSQIO7vpGoH8XBQucEyVoDo/ltIDA45F4Q+UCaURu4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</Transform>
          <Transform Algorithm="http://www.w3.org/TR/2001/REC-xml-c14n-20010315"/>
        </Transforms>
        <DigestMethod Algorithm="http://www.w3.org/2001/04/xmldsig-more#sha384"/>
        <DigestValue>47ZJuK8ikC1eoQBhAP2kn50k7c4+/v2BvYxSahNLv8Kg5z7ff8LPtrVHaVAuIS5G</DigestValue>
      </Reference>
      <Reference URI="/ppt/slideMasters/slideMaster1.xml?ContentType=application/vnd.openxmlformats-officedocument.presentationml.slideMaster+xml">
        <DigestMethod Algorithm="http://www.w3.org/2001/04/xmldsig-more#sha384"/>
        <DigestValue>kTsS3HTR/bETwJ7XvikPDbfIB5gSAOMjia1NjIEh58k0wuvZ5IbIU5OOa84Tm+/v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7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</Transform>
          <Transform Algorithm="http://www.w3.org/TR/2001/REC-xml-c14n-20010315"/>
        </Transforms>
        <DigestMethod Algorithm="http://www.w3.org/2001/04/xmldsig-more#sha384"/>
        <DigestValue>gohHEx1uS9vEj//J1uks3taMuxxjs3IN7Io1TtvdeOjErqWz+Pfkd1KjN6ZOfynT</DigestValue>
      </Reference>
      <Reference URI="/ppt/slides/slide1.xml?ContentType=application/vnd.openxmlformats-officedocument.presentationml.slide+xml">
        <DigestMethod Algorithm="http://www.w3.org/2001/04/xmldsig-more#sha384"/>
        <DigestValue>UnOVqlYjxIYP2A0798B24GVdu0J+PCB6vA8gxKKL+3Q0n5xhie76D01dV3Ch4ivX</DigestValue>
      </Reference>
      <Reference URI="/ppt/tableStyles.xml?ContentType=application/vnd.openxmlformats-officedocument.presentationml.tableStyles+xml">
        <DigestMethod Algorithm="http://www.w3.org/2001/04/xmldsig-more#sha384"/>
        <DigestValue>gDZ57DxKyqzyv51VHoPJqpRfqFtS6zxVbdP98+ujY8s0/T3nOgXPpG6TB4aQ3KFc</DigestValue>
      </Reference>
      <Reference URI="/ppt/theme/theme1.xml?ContentType=application/vnd.openxmlformats-officedocument.theme+xml">
        <DigestMethod Algorithm="http://www.w3.org/2001/04/xmldsig-more#sha384"/>
        <DigestValue>oLhscysIJ/Oyj5FW4bfxDBiPWHrylNVSqBxHJ4c3Q+EcusUBXc3vON6vpXsNDtgm</DigestValue>
      </Reference>
      <Reference URI="/ppt/theme/theme2.xml?ContentType=application/vnd.openxmlformats-officedocument.theme+xml">
        <DigestMethod Algorithm="http://www.w3.org/2001/04/xmldsig-more#sha384"/>
        <DigestValue>LBIX6MeChredU3JUnpib+N6pymKWbt+5Uv8qOncp2UtFSUXzsEp2pJOVfqviLvDz</DigestValue>
      </Reference>
      <Reference URI="/ppt/viewProps.xml?ContentType=application/vnd.openxmlformats-officedocument.presentationml.viewProps+xml">
        <DigestMethod Algorithm="http://www.w3.org/2001/04/xmldsig-more#sha384"/>
        <DigestValue>OZvZGUjp+TdD+K4qS8p/tEq78Ihxtu6suw1PTZaE3JjbIsBZKlmzUTi3tPiZnw2c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2025-06-24T14:01:08Z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>Downloadする人に安全なファイルと証明する為</SignatureComments>
          <WindowsVersion>10.0</WindowsVersion>
          <OfficeVersion>16.0.18827/26</OfficeVersion>
          <ApplicationVersion>16.0.18827</ApplicationVersion>
          <Monitors>2</Monitors>
          <HorizontalResolution>3840</HorizontalResolution>
          <VerticalResolution>2160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  <SignatureInfoV2 xmlns="http://schemas.microsoft.com/office/2006/digsig">
          <Address1/>
          <Address2/>
        </SignatureInfoV2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2025-06-24T14:01:08Z</xd:SigningTime>
          <xd:SigningCertificate>
            <xd:Cert>
              <xd:CertDigest>
                <DigestMethod Algorithm="http://www.w3.org/2001/04/xmldsig-more#sha384"/>
                <DigestValue>hNXQke3awV4LAJPOu39chjsoKQ8GEEtZ4BvwkPSzcrKkHrYToZR1vQ/vRwaRDOJk</DigestValue>
              </xd:CertDigest>
              <xd:IssuerSerial>
                <X509IssuerName>CN=trust_1b3b1a00-4542-44e2-b333-5eff842dbd71</X509IssuerName>
                <X509SerialNumber>13723965528574062776</X509SerialNumber>
              </xd:IssuerSerial>
            </xd:Cert>
          </xd:SigningCertificate>
          <xd:SignaturePolicyIdentifier>
            <xd:SignaturePolicyImplied/>
          </xd:SignaturePolicyIdentifier>
          <xd:SignatureProductionPlace>
            <xd:City/>
            <xd:StateOrProvince>東京都</xd:StateOrProvince>
            <xd:PostalCode/>
            <xd:CountryName>日本</xd:CountryName>
          </xd:SignatureProductionPlace>
          <xd:SignerRole>
            <xd:ClaimedRoles>
              <xd:ClaimedRole>運営者</xd:ClaimedRole>
            </xd:ClaimedRoles>
          </xd:SignerRole>
        </xd:SignedSignatureProperties>
        <xd:SignedDataObjectProperties>
          <xd:CommitmentTypeIndication>
            <xd:CommitmentTypeId>
              <xd:Identifier>http://uri.etsi.org/01903/v1.2.2#ProofOfOrigin</xd:Identifier>
              <xd:Description>このドキュメントを作成/承認済み</xd:Description>
            </xd:CommitmentTypeId>
            <xd:AllSignedDataObjects/>
            <xd:CommitmentTypeQualifiers>
              <xd:CommitmentTypeQualifier>Downloadする人に安全なファイルと証明する為</xd:CommitmentTypeQualifier>
            </xd:CommitmentTypeQualifiers>
          </xd:CommitmentTypeIndication>
        </xd:SignedDataObjectProperties>
      </xd: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53</Words>
  <Application>Microsoft Office PowerPoint</Application>
  <PresentationFormat>ワイド画面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HGS明朝B</vt:lpstr>
      <vt:lpstr>玉ねぎ楷書激無料版v7改</vt:lpstr>
      <vt:lpstr>游ゴシック</vt:lpstr>
      <vt:lpstr>游ゴシック Light</vt:lpstr>
      <vt:lpstr>Arial</vt:lpstr>
      <vt:lpstr>Office テーマ</vt:lpstr>
      <vt:lpstr>未来の東方同人　取材レポート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Rein N.</dc:creator>
  <cp:lastModifiedBy>Rein N.</cp:lastModifiedBy>
  <cp:revision>1</cp:revision>
  <dcterms:created xsi:type="dcterms:W3CDTF">2025-06-23T21:45:40Z</dcterms:created>
  <dcterms:modified xsi:type="dcterms:W3CDTF">2025-06-24T14:00:20Z</dcterms:modified>
</cp:coreProperties>
</file>